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3" r:id="rId4"/>
    <p:sldId id="282" r:id="rId5"/>
    <p:sldId id="279" r:id="rId6"/>
    <p:sldId id="264" r:id="rId7"/>
    <p:sldId id="274" r:id="rId8"/>
    <p:sldId id="266" r:id="rId9"/>
    <p:sldId id="269" r:id="rId10"/>
    <p:sldId id="258" r:id="rId11"/>
    <p:sldId id="278" r:id="rId12"/>
    <p:sldId id="263" r:id="rId13"/>
    <p:sldId id="270" r:id="rId14"/>
    <p:sldId id="272" r:id="rId15"/>
    <p:sldId id="267" r:id="rId16"/>
    <p:sldId id="257" r:id="rId17"/>
    <p:sldId id="281" r:id="rId18"/>
    <p:sldId id="268" r:id="rId19"/>
    <p:sldId id="262" r:id="rId20"/>
    <p:sldId id="261" r:id="rId21"/>
    <p:sldId id="260" r:id="rId22"/>
    <p:sldId id="259" r:id="rId23"/>
    <p:sldId id="271" r:id="rId24"/>
    <p:sldId id="280" r:id="rId25"/>
    <p:sldId id="276" r:id="rId26"/>
    <p:sldId id="277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8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36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60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11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14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34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11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23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3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51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5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6101-691A-4842-AB27-13BADC7E049F}" type="datetimeFigureOut">
              <a:rPr lang="fr-FR" smtClean="0"/>
              <a:t>10/03/2014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5AE6A-860A-4292-9B4E-C88101034A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40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9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41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66" y="-1"/>
            <a:ext cx="9175366" cy="68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88"/>
            <a:ext cx="9180384" cy="6885288"/>
          </a:xfrm>
        </p:spPr>
      </p:pic>
    </p:spTree>
    <p:extLst>
      <p:ext uri="{BB962C8B-B14F-4D97-AF65-F5344CB8AC3E}">
        <p14:creationId xmlns:p14="http://schemas.microsoft.com/office/powerpoint/2010/main" val="96842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2136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04"/>
            <a:ext cx="9144000" cy="63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0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3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5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0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3"/>
            <a:ext cx="9144000" cy="62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5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3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6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46"/>
            <a:ext cx="9144000" cy="62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9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2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4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39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Affichage à l'écran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chiquilla</dc:creator>
  <cp:lastModifiedBy>chiquilla</cp:lastModifiedBy>
  <cp:revision>3</cp:revision>
  <dcterms:created xsi:type="dcterms:W3CDTF">2014-03-10T21:19:23Z</dcterms:created>
  <dcterms:modified xsi:type="dcterms:W3CDTF">2014-03-10T21:50:17Z</dcterms:modified>
</cp:coreProperties>
</file>