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8" r:id="rId3"/>
    <p:sldId id="266" r:id="rId4"/>
    <p:sldId id="263" r:id="rId5"/>
    <p:sldId id="269" r:id="rId6"/>
    <p:sldId id="272" r:id="rId7"/>
    <p:sldId id="271" r:id="rId8"/>
    <p:sldId id="270" r:id="rId9"/>
    <p:sldId id="273" r:id="rId10"/>
    <p:sldId id="260" r:id="rId11"/>
    <p:sldId id="259" r:id="rId12"/>
    <p:sldId id="261" r:id="rId13"/>
    <p:sldId id="262" r:id="rId14"/>
    <p:sldId id="265" r:id="rId15"/>
    <p:sldId id="264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F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7DE7174-4C93-473B-8651-50F9126740B4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BDA9F97-C1E9-4D9A-8887-883324D389F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LAVAR</a:t>
            </a:r>
            <a:endParaRPr lang="fr-FR" sz="8800" dirty="0"/>
          </a:p>
        </p:txBody>
      </p:sp>
      <p:pic>
        <p:nvPicPr>
          <p:cNvPr id="3074" name="Picture 2" descr="Como-limpiar-frutas-y-verdura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232248" cy="16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0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BATIR</a:t>
            </a:r>
            <a:endParaRPr lang="fr-FR" sz="8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2" b="49795"/>
          <a:stretch/>
        </p:blipFill>
        <p:spPr bwMode="auto">
          <a:xfrm>
            <a:off x="3161265" y="1412776"/>
            <a:ext cx="2520280" cy="21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6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HORNEAR</a:t>
            </a:r>
            <a:endParaRPr lang="fr-FR" sz="8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b="66251"/>
          <a:stretch/>
        </p:blipFill>
        <p:spPr bwMode="auto">
          <a:xfrm>
            <a:off x="3203848" y="1268760"/>
            <a:ext cx="2664296" cy="24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6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GUISAR</a:t>
            </a:r>
            <a:endParaRPr lang="fr-FR" sz="8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2" b="34087"/>
          <a:stretch/>
        </p:blipFill>
        <p:spPr bwMode="auto">
          <a:xfrm>
            <a:off x="2987824" y="1484784"/>
            <a:ext cx="283074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5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ENFRIAR</a:t>
            </a:r>
            <a:endParaRPr lang="fr-FR" sz="8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1" b="18518"/>
          <a:stretch/>
        </p:blipFill>
        <p:spPr bwMode="auto">
          <a:xfrm>
            <a:off x="3131840" y="1556792"/>
            <a:ext cx="267317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0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DERRETIR</a:t>
            </a:r>
            <a:endParaRPr lang="fr-FR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4" b="41843"/>
          <a:stretch/>
        </p:blipFill>
        <p:spPr bwMode="auto">
          <a:xfrm>
            <a:off x="3203848" y="980729"/>
            <a:ext cx="194776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9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FREIR</a:t>
            </a:r>
            <a:endParaRPr lang="fr-FR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0" b="62942"/>
          <a:stretch/>
        </p:blipFill>
        <p:spPr bwMode="auto">
          <a:xfrm>
            <a:off x="3347864" y="1484784"/>
            <a:ext cx="204262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7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PELAR</a:t>
            </a:r>
            <a:endParaRPr lang="fr-FR" sz="8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9" b="3980"/>
          <a:stretch/>
        </p:blipFill>
        <p:spPr bwMode="auto">
          <a:xfrm>
            <a:off x="3563887" y="1196752"/>
            <a:ext cx="180436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4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AÑADIR</a:t>
            </a:r>
            <a:endParaRPr lang="fr-FR" sz="8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8" b="42822"/>
          <a:stretch/>
        </p:blipFill>
        <p:spPr bwMode="auto">
          <a:xfrm>
            <a:off x="3203847" y="1556792"/>
            <a:ext cx="178053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3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6206" r="23176" b="13824"/>
          <a:stretch/>
        </p:blipFill>
        <p:spPr bwMode="auto">
          <a:xfrm>
            <a:off x="436721" y="397768"/>
            <a:ext cx="838080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60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AMASAR</a:t>
            </a:r>
            <a:endParaRPr lang="fr-FR" sz="8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1"/>
          <a:stretch/>
        </p:blipFill>
        <p:spPr bwMode="auto">
          <a:xfrm>
            <a:off x="3256385" y="1484784"/>
            <a:ext cx="2448272" cy="238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56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ESCURRIR</a:t>
            </a:r>
            <a:endParaRPr lang="fr-FR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43"/>
          <a:stretch/>
        </p:blipFill>
        <p:spPr bwMode="auto">
          <a:xfrm>
            <a:off x="3491880" y="1484784"/>
            <a:ext cx="1801521" cy="19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1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CUBRIR</a:t>
            </a:r>
            <a:endParaRPr lang="fr-FR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28"/>
          <a:stretch/>
        </p:blipFill>
        <p:spPr bwMode="auto">
          <a:xfrm>
            <a:off x="3275856" y="1268760"/>
            <a:ext cx="2016224" cy="20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9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ENGRASAR</a:t>
            </a:r>
            <a:endParaRPr lang="fr-FR" sz="8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0"/>
          <a:stretch/>
        </p:blipFill>
        <p:spPr bwMode="auto">
          <a:xfrm>
            <a:off x="3491880" y="1340768"/>
            <a:ext cx="17039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4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HERVIR</a:t>
            </a:r>
            <a:endParaRPr lang="fr-FR" sz="8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5" b="61588"/>
          <a:stretch/>
        </p:blipFill>
        <p:spPr bwMode="auto">
          <a:xfrm>
            <a:off x="3491879" y="1628800"/>
            <a:ext cx="205490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8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RALLAR</a:t>
            </a:r>
            <a:endParaRPr lang="fr-FR" sz="8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2"/>
          <a:stretch/>
        </p:blipFill>
        <p:spPr bwMode="auto">
          <a:xfrm>
            <a:off x="3347863" y="1628800"/>
            <a:ext cx="196998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3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MEZCLAR</a:t>
            </a:r>
            <a:endParaRPr lang="fr-FR" sz="8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1" b="26123"/>
          <a:stretch/>
        </p:blipFill>
        <p:spPr bwMode="auto">
          <a:xfrm>
            <a:off x="3131840" y="2204864"/>
            <a:ext cx="189181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 smtClean="0"/>
              <a:t>PICAR</a:t>
            </a:r>
            <a:endParaRPr lang="fr-FR" sz="8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4"/>
          <a:stretch/>
        </p:blipFill>
        <p:spPr bwMode="auto">
          <a:xfrm>
            <a:off x="3563887" y="1628800"/>
            <a:ext cx="14294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8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310</TotalTime>
  <Words>17</Words>
  <Application>Microsoft Office PowerPoint</Application>
  <PresentationFormat>Affichage à l'écran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NewsPrint</vt:lpstr>
      <vt:lpstr>LAVAR</vt:lpstr>
      <vt:lpstr>AMASAR</vt:lpstr>
      <vt:lpstr>ESCURRIR</vt:lpstr>
      <vt:lpstr>CUBRIR</vt:lpstr>
      <vt:lpstr>ENGRASAR</vt:lpstr>
      <vt:lpstr>HERVIR</vt:lpstr>
      <vt:lpstr>RALLAR</vt:lpstr>
      <vt:lpstr>MEZCLAR</vt:lpstr>
      <vt:lpstr>PICAR</vt:lpstr>
      <vt:lpstr>BATIR</vt:lpstr>
      <vt:lpstr>HORNEAR</vt:lpstr>
      <vt:lpstr>GUISAR</vt:lpstr>
      <vt:lpstr>ENFRIAR</vt:lpstr>
      <vt:lpstr>DERRETIR</vt:lpstr>
      <vt:lpstr>FREIR</vt:lpstr>
      <vt:lpstr>PELAR</vt:lpstr>
      <vt:lpstr>AÑADIR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chiquilla</dc:creator>
  <cp:lastModifiedBy>chiquilla</cp:lastModifiedBy>
  <cp:revision>7</cp:revision>
  <dcterms:created xsi:type="dcterms:W3CDTF">2014-12-14T09:27:27Z</dcterms:created>
  <dcterms:modified xsi:type="dcterms:W3CDTF">2014-12-14T14:37:29Z</dcterms:modified>
</cp:coreProperties>
</file>